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270" y="1744345"/>
            <a:ext cx="6591935" cy="48152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689860" y="758825"/>
            <a:ext cx="6243320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18919</Words>
  <Application>WPS 演示</Application>
  <PresentationFormat>宽屏</PresentationFormat>
  <Paragraphs>1196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992</cp:revision>
  <dcterms:created xsi:type="dcterms:W3CDTF">2023-03-11T20:53:16Z</dcterms:created>
  <dcterms:modified xsi:type="dcterms:W3CDTF">2023-03-11T20:53:16Z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